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49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136E6C6-E610-40CF-9D03-E9B03F0EBD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B815F6F3-F98F-4B81-989A-64CD1F76E1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A323CF32-5C5E-4F33-8D99-03A8090FD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56F8-B89C-4A96-B096-601926013759}" type="datetimeFigureOut">
              <a:rPr lang="sk-SK" smtClean="0"/>
              <a:t>2. 12. 2021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42B17D90-2306-4E48-B93A-CDCFFC136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7BC25092-4FD8-46C2-80BD-E16493E6F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EA6A7-0645-43C0-8558-8E8AA682898A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573080820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002437C-D9F5-46FB-AD59-174E3797E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E189A83B-CC05-49F5-80B2-FF204B0AB3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88003449-5AAC-4D2B-82BE-B7CCA9E3F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56F8-B89C-4A96-B096-601926013759}" type="datetimeFigureOut">
              <a:rPr lang="sk-SK" smtClean="0"/>
              <a:t>2. 12. 2021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41E29741-5152-4E64-9003-479EC7A14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44A66B96-0E9D-4D29-B93D-61ACF3C38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EA6A7-0645-43C0-8558-8E8AA682898A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462572772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>
            <a:extLst>
              <a:ext uri="{FF2B5EF4-FFF2-40B4-BE49-F238E27FC236}">
                <a16:creationId xmlns:a16="http://schemas.microsoft.com/office/drawing/2014/main" id="{0BF2271B-18B8-4CE4-8AB8-5D510A7FA6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CDDBE3FC-12C0-4913-ABF1-C4C47A3646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BE488323-06F8-4B13-AEC0-DF3521AB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56F8-B89C-4A96-B096-601926013759}" type="datetimeFigureOut">
              <a:rPr lang="sk-SK" smtClean="0"/>
              <a:t>2. 12. 2021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11E3A04D-5AF9-4878-B49F-1C7AA5CB1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7659167D-E373-4DAC-BDAC-7C7401F3B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EA6A7-0645-43C0-8558-8E8AA682898A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298728616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FEA68AB-2BE0-4984-93B2-308BD4255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2BFAE9E7-743A-4A7A-BCC8-23C975594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B67A9022-F584-47F2-AA33-ACE51B27B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56F8-B89C-4A96-B096-601926013759}" type="datetimeFigureOut">
              <a:rPr lang="sk-SK" smtClean="0"/>
              <a:t>2. 12. 2021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53A4B13A-FBA5-44A8-A71D-EF3347DBA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3F2ADFDB-286F-4A6E-B475-DC43436DA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EA6A7-0645-43C0-8558-8E8AA682898A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56840628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2C38F68-DBC3-4866-BC10-4A935E9DF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BBA34C0B-D4B3-425C-B5A2-2631E524D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6AF28BDA-D458-4299-B4FF-A5EDB16C4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56F8-B89C-4A96-B096-601926013759}" type="datetimeFigureOut">
              <a:rPr lang="sk-SK" smtClean="0"/>
              <a:t>2. 12. 2021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1066D864-E948-45DF-9302-0728B6546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63C623FA-68AD-46FB-BB2A-9355B54E7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EA6A7-0645-43C0-8558-8E8AA682898A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75253571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C55FFD-CD29-4D37-848A-13B1C8D4F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8BC0DF0E-7842-4714-B5D8-BE321B199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D235A122-1011-4A24-93DC-57B6B8FCE0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AA30F029-196A-496B-A8CE-7AC19B2DF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56F8-B89C-4A96-B096-601926013759}" type="datetimeFigureOut">
              <a:rPr lang="sk-SK" smtClean="0"/>
              <a:t>2. 12. 2021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F7C1B441-CFD4-4FE7-B107-555BFE1F3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C397A168-4404-47B3-B8CD-D501CD3F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EA6A7-0645-43C0-8558-8E8AA682898A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1799568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4020EC4-C897-445D-8453-C97661811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79791AB-CC95-459E-97BD-A4FF966C5F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F118CDC8-4BCA-4222-AD7A-A1A222658F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736C81F2-5D53-4BF9-80D5-E03B61BC83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Zástupný objekt pre obsah 5">
            <a:extLst>
              <a:ext uri="{FF2B5EF4-FFF2-40B4-BE49-F238E27FC236}">
                <a16:creationId xmlns:a16="http://schemas.microsoft.com/office/drawing/2014/main" id="{1C5D62DE-0A92-4728-AB4F-B68FD7046A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7" name="Zástupný objekt pre dátum 6">
            <a:extLst>
              <a:ext uri="{FF2B5EF4-FFF2-40B4-BE49-F238E27FC236}">
                <a16:creationId xmlns:a16="http://schemas.microsoft.com/office/drawing/2014/main" id="{7DED331C-8A21-4798-B553-240B85CE5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56F8-B89C-4A96-B096-601926013759}" type="datetimeFigureOut">
              <a:rPr lang="sk-SK" smtClean="0"/>
              <a:t>2. 12. 2021</a:t>
            </a:fld>
            <a:endParaRPr lang="sk-SK"/>
          </a:p>
        </p:txBody>
      </p:sp>
      <p:sp>
        <p:nvSpPr>
          <p:cNvPr id="8" name="Zástupný objekt pre pätu 7">
            <a:extLst>
              <a:ext uri="{FF2B5EF4-FFF2-40B4-BE49-F238E27FC236}">
                <a16:creationId xmlns:a16="http://schemas.microsoft.com/office/drawing/2014/main" id="{6E10168C-4064-456B-AA53-AC0730B6C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Zástupný objekt pre číslo snímky 8">
            <a:extLst>
              <a:ext uri="{FF2B5EF4-FFF2-40B4-BE49-F238E27FC236}">
                <a16:creationId xmlns:a16="http://schemas.microsoft.com/office/drawing/2014/main" id="{B5AE95E9-CC15-4638-9361-1CB3F0322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EA6A7-0645-43C0-8558-8E8AA682898A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270393671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3A71E87-FF6C-4426-AB71-AF053DCF2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3CEEE6E3-18BA-41CA-97A9-F9BD7A25F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56F8-B89C-4A96-B096-601926013759}" type="datetimeFigureOut">
              <a:rPr lang="sk-SK" smtClean="0"/>
              <a:t>2. 12. 2021</a:t>
            </a:fld>
            <a:endParaRPr lang="sk-SK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AEFF266C-47DC-4682-B034-A4CAAF7E1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5EC26785-A9A2-4CB9-9D21-0F09B40E9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EA6A7-0645-43C0-8558-8E8AA682898A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231682756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dátum 1">
            <a:extLst>
              <a:ext uri="{FF2B5EF4-FFF2-40B4-BE49-F238E27FC236}">
                <a16:creationId xmlns:a16="http://schemas.microsoft.com/office/drawing/2014/main" id="{2CA22411-21BA-4509-BBA8-881267504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56F8-B89C-4A96-B096-601926013759}" type="datetimeFigureOut">
              <a:rPr lang="sk-SK" smtClean="0"/>
              <a:t>2. 12. 2021</a:t>
            </a:fld>
            <a:endParaRPr lang="sk-SK"/>
          </a:p>
        </p:txBody>
      </p:sp>
      <p:sp>
        <p:nvSpPr>
          <p:cNvPr id="3" name="Zástupný objekt pre pätu 2">
            <a:extLst>
              <a:ext uri="{FF2B5EF4-FFF2-40B4-BE49-F238E27FC236}">
                <a16:creationId xmlns:a16="http://schemas.microsoft.com/office/drawing/2014/main" id="{3B954C25-9399-49AC-84A2-5DDF8FAEF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9900C765-BDAF-4529-AB6A-FE8D0265E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EA6A7-0645-43C0-8558-8E8AA682898A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38021152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E1909FE-CFC7-467D-8E0A-19DE63CF1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4A8BC9EB-B619-4C51-AFC7-02EA0F6C2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734FD13-E99E-4C85-83A2-7DE1094FC4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B25E25C4-A4CA-449E-BFEA-3CE46CBEE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56F8-B89C-4A96-B096-601926013759}" type="datetimeFigureOut">
              <a:rPr lang="sk-SK" smtClean="0"/>
              <a:t>2. 12. 2021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A6EB5C45-B148-462C-979C-0BF36170B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1534FD20-B100-4157-B8D3-54023A0D6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EA6A7-0645-43C0-8558-8E8AA682898A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41095926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3828216-9E91-4D38-8D9E-DAA3920DC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rázok 2">
            <a:extLst>
              <a:ext uri="{FF2B5EF4-FFF2-40B4-BE49-F238E27FC236}">
                <a16:creationId xmlns:a16="http://schemas.microsoft.com/office/drawing/2014/main" id="{A9288BB9-28B9-41F8-80D5-A3D6E095D8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26AF8E7A-BBFD-4DC5-8869-4C2D294182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496D8F57-D443-459A-AF49-EFA18864E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56F8-B89C-4A96-B096-601926013759}" type="datetimeFigureOut">
              <a:rPr lang="sk-SK" smtClean="0"/>
              <a:t>2. 12. 2021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A4C777D2-FF5D-4154-9AF2-A756A39BB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0399D86F-C2D2-421E-98F8-812CA6DD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EA6A7-0645-43C0-8558-8E8AA682898A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366292775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nadpis 1">
            <a:extLst>
              <a:ext uri="{FF2B5EF4-FFF2-40B4-BE49-F238E27FC236}">
                <a16:creationId xmlns:a16="http://schemas.microsoft.com/office/drawing/2014/main" id="{39D6997E-62B5-42CB-ADE6-A6614E83F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E4C646A-C256-4CCB-9DBC-BB9DBE5C61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A12F37F6-0BE6-4BA1-8B14-55AFB7813F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756F8-B89C-4A96-B096-601926013759}" type="datetimeFigureOut">
              <a:rPr lang="sk-SK" smtClean="0"/>
              <a:t>2. 12. 2021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146CDA96-AC74-4462-BDBC-ADA23BAC05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FA178471-14B1-4565-985B-E318ADE7D4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2EA6A7-0645-43C0-8558-8E8AA682898A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328105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4EC7776-78BE-4290-8BCE-8D8F143BB2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351AC58-B5AB-4F33-93E0-D2A84C01A5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8" name="Obrázok 7">
            <a:extLst>
              <a:ext uri="{FF2B5EF4-FFF2-40B4-BE49-F238E27FC236}">
                <a16:creationId xmlns:a16="http://schemas.microsoft.com/office/drawing/2014/main" id="{79C1324E-E978-4A81-B76C-C052C6588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4476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79A98A8-6962-4086-B27A-76B85C1B8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5" name="Zástupný objekt pre obsah 4" descr="Obrázok, na ktorom je text&#10;&#10;Automaticky generovaný popis">
            <a:extLst>
              <a:ext uri="{FF2B5EF4-FFF2-40B4-BE49-F238E27FC236}">
                <a16:creationId xmlns:a16="http://schemas.microsoft.com/office/drawing/2014/main" id="{641A60EF-7676-4222-ACB1-21927CC593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0029226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EE3399E-66DD-4D0D-8FD9-75256EC45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5" name="Zástupný objekt pre obsah 4" descr="Obrázok, na ktorom je text, vektorová grafika&#10;&#10;Automaticky generovaný popis">
            <a:extLst>
              <a:ext uri="{FF2B5EF4-FFF2-40B4-BE49-F238E27FC236}">
                <a16:creationId xmlns:a16="http://schemas.microsoft.com/office/drawing/2014/main" id="{E326358C-B9A0-48F7-ABD7-22804FD492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038106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1164661-9FA8-4129-B25B-307747ADF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E728FD7D-AEF6-4AA1-BC77-B90E408BA7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4920044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4B45EAE-3104-4E4F-AEE1-63D08167F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115AB470-1226-44BA-97CD-60C4C579F1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2772637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A633D71-466E-4729-9129-6519AE2DF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D378483B-DABE-463B-A066-8DD0182F1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6763" cy="6858001"/>
          </a:xfrm>
        </p:spPr>
      </p:pic>
    </p:spTree>
    <p:extLst>
      <p:ext uri="{BB962C8B-B14F-4D97-AF65-F5344CB8AC3E}">
        <p14:creationId xmlns:p14="http://schemas.microsoft.com/office/powerpoint/2010/main" val="30298491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B54D4DE-A9E9-4102-99E5-C571AE4C4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BCD27282-B581-4089-8F86-477414978D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2589021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0</Words>
  <Application>Microsoft Office PowerPoint</Application>
  <PresentationFormat>Širokouhlá</PresentationFormat>
  <Paragraphs>0</Paragraphs>
  <Slides>7</Slides>
  <Notes>0</Notes>
  <HiddenSlides>0</HiddenSlides>
  <MMClips>0</MMClips>
  <ScaleCrop>false</ScaleCrop>
  <HeadingPairs>
    <vt:vector size="6" baseType="variant">
      <vt:variant>
        <vt:lpstr>Použité písma</vt:lpstr>
      </vt:variant>
      <vt:variant>
        <vt:i4>3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Motív Office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Prezentácia programu PowerPoint</dc:title>
  <dc:creator>Samuel Schnelly</dc:creator>
  <cp:lastModifiedBy>Samuel Schnelly</cp:lastModifiedBy>
  <cp:revision>9</cp:revision>
  <dcterms:created xsi:type="dcterms:W3CDTF">2021-12-02T17:09:38Z</dcterms:created>
  <dcterms:modified xsi:type="dcterms:W3CDTF">2021-12-02T19:09:35Z</dcterms:modified>
</cp:coreProperties>
</file>